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8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4FBDB-8406-481B-85B7-7D04C09C0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39A40B-70B1-4991-995B-45E0DC586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26C76D-E232-40D7-A56B-3F53CEC37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4F9D-0394-4DD5-B496-E070AEAA26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9FF099-1368-4926-B741-D9F5CBC4C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B6CA63-7969-464E-B3C3-BE0EC087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C3B0-7AC7-46AB-8CD7-9D06916D1F6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9119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9C2709-A269-4A8D-B65C-6F50EA5D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1982C8-9C07-45F4-9D25-B141AC85E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4822B9-7491-4315-82BF-D775827C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4F9D-0394-4DD5-B496-E070AEAA26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095A45-637F-49CF-BBAC-C5457B3F4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721AA1-68C9-4596-9ED3-F15115B8A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C3B0-7AC7-46AB-8CD7-9D06916D1F6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3923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06060C6-B7B6-4642-B555-AF9718C9F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6329D65-8D9F-40BA-A40B-5CE1E46D6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A90156-0A41-492D-BADC-CDA375526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4F9D-0394-4DD5-B496-E070AEAA26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E874C6-68DE-45AA-AEBF-E7A7E2E16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342EC3-AED8-48A8-91DC-FAC4D9EC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C3B0-7AC7-46AB-8CD7-9D06916D1F6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1696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711A8-5020-40A5-B223-F26249314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2DC82D-F10D-456D-881C-5CFE9BD21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12C545-AC5C-4FB3-B46F-E4C02B347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4F9D-0394-4DD5-B496-E070AEAA26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3B7FF4-A165-44E5-BB07-3C2349EC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8B8603-41AF-40D5-85FF-657A9230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C3B0-7AC7-46AB-8CD7-9D06916D1F6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595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34B7A-6302-4E15-AA0F-E8C739305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7FA760-1490-4DE0-ACE1-6B64CDE18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409E90-A000-41CF-8039-414450A62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4F9D-0394-4DD5-B496-E070AEAA26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509D92-8878-4546-AB9E-7DC257DEE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EE17D3-928F-461A-89FC-E1F40633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C3B0-7AC7-46AB-8CD7-9D06916D1F6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3902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E0103-EDD6-4B49-8272-781E8B62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95B56D-D065-42A4-81F2-530CC725E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E61978-6099-4760-97F1-91B619D95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0F8096-33DF-4842-A033-17573DCE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4F9D-0394-4DD5-B496-E070AEAA26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1B23A4-34DE-47DF-87B3-4E0D4D4BC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4EBF82-84DA-44C0-A589-3A53DC37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C3B0-7AC7-46AB-8CD7-9D06916D1F6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0866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EDF00B-AB75-4D26-AD53-2B05BBB1A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CD5116-22C1-43D7-A890-A40785FA8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3DE915-F6CE-4D69-9AFF-C05C93146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E5B1B91-46FD-4458-A270-61ED993C5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B5FD7A7-6DA4-458A-A020-3D7DB14CE7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4BD7AF5-469F-41EC-887D-AB848A5CA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4F9D-0394-4DD5-B496-E070AEAA26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10D7489-FEF8-46EA-8F2E-FFB9D738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7D0506-7106-4F30-83E4-AEE725AA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C3B0-7AC7-46AB-8CD7-9D06916D1F6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10505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8EA75-6353-48D6-B63C-46FC7F093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8B08478-D157-42FD-B9F1-47E4D3357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4F9D-0394-4DD5-B496-E070AEAA26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68207B-EDD2-4338-A411-0E8BBBDCD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CD56CC1-3684-41FA-A34E-9B5230AF2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C3B0-7AC7-46AB-8CD7-9D06916D1F6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2740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D59B5A6-2CCE-4607-B0DC-1D1F0789F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4F9D-0394-4DD5-B496-E070AEAA26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4351C93-4DE8-41EC-B70B-DC7D144C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230A20-CA2B-402A-AF84-7CF15727F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C3B0-7AC7-46AB-8CD7-9D06916D1F6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3823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11DA7-E0F4-449E-85C2-2EAFB8855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238FD7-474A-4319-9F76-2C47DD1D5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C70F48-B3EF-4373-9CCB-76699DDB5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B2E661-8053-4BB8-B252-BED36A20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4F9D-0394-4DD5-B496-E070AEAA26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81A917-DF33-4A54-819E-7E005106B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2A5685-557B-4634-9C43-86BB1BA3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C3B0-7AC7-46AB-8CD7-9D06916D1F6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231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2AE4D-7C8D-415E-AABA-40CE6CF41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08D8D64-613F-453D-99D3-2EA40525E0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517445-B777-43AE-9BA4-98147513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62EE76-9313-4788-A770-07B6AB4B7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4F9D-0394-4DD5-B496-E070AEAA26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76A2E7-B212-4E42-9DAB-7272B8E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977D49-F5A6-4034-A759-3475BBD2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0C3B0-7AC7-46AB-8CD7-9D06916D1F6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0882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8F48E08-C724-4ED6-95D1-8FE9C3A3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D423EC-E18D-4B04-8ECC-51441AE4E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F5C36A-0A3B-48AA-ABC5-3CB54B07CB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B4F9D-0394-4DD5-B496-E070AEAA26C8}" type="datetimeFigureOut">
              <a:rPr lang="es-PE" smtClean="0"/>
              <a:t>8/01/2025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12EBDB-27F0-4DE1-8A99-B4E4AE6AA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063BC2-01FB-4CD5-B932-E50DC15BC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0C3B0-7AC7-46AB-8CD7-9D06916D1F6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5630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5B14-164B-4328-8377-97E41A7FB7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CAD409-C887-4A21-A401-D82015C83A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59252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5B913F-4AFB-4F83-A0B6-4B1FC7878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381000"/>
            <a:ext cx="121253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70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8EAB89-AF37-4EB5-80B5-02BA78BA9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7"/>
            <a:ext cx="12192000" cy="68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69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760AF0-2CB0-4F6F-A48E-6A7C2252B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72" y="0"/>
            <a:ext cx="7481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5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7124A9C-B289-412B-8093-7B6012E86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319087"/>
            <a:ext cx="119538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4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85071C-9883-4570-803C-46B4A7FE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77"/>
            <a:ext cx="12192000" cy="68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50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6A7DE8A-D208-4AD8-9CBF-8FE67D886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334"/>
            <a:ext cx="12192000" cy="598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1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FC3408-4CA3-42AB-904E-F3F310779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26" y="0"/>
            <a:ext cx="11246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16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7A06FD9-B6FB-4C3C-A17F-9CCDA27B9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17" y="0"/>
            <a:ext cx="11673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07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332A7E-E9CC-4A1D-9177-32A7C5497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2" y="0"/>
            <a:ext cx="120101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31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D6ECD86-FFBD-433F-8CFF-9F92F8664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562"/>
            <a:ext cx="12192000" cy="594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31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D929260-4295-442B-BF18-CEE1E1AE5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41" y="288687"/>
            <a:ext cx="10600509" cy="62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62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BF33FA-409A-4A8F-8159-F7BAC4A3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396"/>
            <a:ext cx="12192000" cy="642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39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153D46-9A72-4C42-B8BE-A32F0A3A2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10" y="0"/>
            <a:ext cx="11269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43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456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479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F8A80F8-86FA-461F-B22E-F4B3BFE1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988"/>
            <a:ext cx="12192000" cy="539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4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3F26CD-3DC1-4FFE-A24F-72F5FB546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414337"/>
            <a:ext cx="120015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4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7BB5CAA-23E4-43F4-BF29-F02B958B9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136"/>
            <a:ext cx="12192000" cy="57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33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83B909-BAA3-43BA-991D-8FDE68D4B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243"/>
            <a:ext cx="12192000" cy="61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9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D3164F7-1F27-4148-B709-8E38B5F6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2" y="0"/>
            <a:ext cx="12028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72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8ECC3EF-D6A0-4707-BD91-FAEBFFDFE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65" y="0"/>
            <a:ext cx="10608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68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76E47C9-643B-41EB-AB67-EA6F4AE17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012"/>
            <a:ext cx="12192000" cy="625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477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0</Words>
  <Application>Microsoft Office PowerPoint</Application>
  <PresentationFormat>Panorámica</PresentationFormat>
  <Paragraphs>0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Augusto Zevallos Ruiz</dc:creator>
  <cp:lastModifiedBy>Jose Augusto Zevallos Ruiz</cp:lastModifiedBy>
  <cp:revision>10</cp:revision>
  <dcterms:created xsi:type="dcterms:W3CDTF">2025-01-08T15:38:30Z</dcterms:created>
  <dcterms:modified xsi:type="dcterms:W3CDTF">2025-01-08T17:44:28Z</dcterms:modified>
</cp:coreProperties>
</file>